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5FACC-B699-42E4-837A-AF31E271569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5726F-EF1C-4D2F-AFB8-853E5AF2FF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133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5FACC-B699-42E4-837A-AF31E271569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5726F-EF1C-4D2F-AFB8-853E5AF2FF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6926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5FACC-B699-42E4-837A-AF31E271569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5726F-EF1C-4D2F-AFB8-853E5AF2FF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553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5FACC-B699-42E4-837A-AF31E271569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5726F-EF1C-4D2F-AFB8-853E5AF2FF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319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5FACC-B699-42E4-837A-AF31E271569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5726F-EF1C-4D2F-AFB8-853E5AF2FF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6375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5FACC-B699-42E4-837A-AF31E271569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5726F-EF1C-4D2F-AFB8-853E5AF2FF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3876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5FACC-B699-42E4-837A-AF31E271569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5726F-EF1C-4D2F-AFB8-853E5AF2FF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9023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5FACC-B699-42E4-837A-AF31E271569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5726F-EF1C-4D2F-AFB8-853E5AF2FF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9838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5FACC-B699-42E4-837A-AF31E271569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5726F-EF1C-4D2F-AFB8-853E5AF2FF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3416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5FACC-B699-42E4-837A-AF31E271569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5726F-EF1C-4D2F-AFB8-853E5AF2FF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0155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5FACC-B699-42E4-837A-AF31E271569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5726F-EF1C-4D2F-AFB8-853E5AF2FF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4967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5FACC-B699-42E4-837A-AF31E271569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5726F-EF1C-4D2F-AFB8-853E5AF2FF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5582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34" y="475989"/>
            <a:ext cx="11614661" cy="5373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7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595" y="109929"/>
            <a:ext cx="7734300" cy="5210175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459287" y="5523978"/>
            <a:ext cx="113151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Conclusion</a:t>
            </a:r>
            <a:r>
              <a:rPr lang="fr-FR" dirty="0" smtClean="0"/>
              <a:t>: Sacoche est une application qui offre de nombreuses possibilités , très intéressantes et faciles à mettre en œuvre, une fois  la prise en mains de l’application réalisée ( environ deux heures) pour les fonctionnalités essentielles.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314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394" y="1729047"/>
            <a:ext cx="8791575" cy="2493818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018480" y="5013257"/>
            <a:ext cx="10221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 référentiel du BCP Animation a été saisi et il peut être partagé avec d’autres utilisateurs de Sacoche 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706582" y="1072342"/>
            <a:ext cx="3350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Extrait du référentiel : fonction 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87159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556" y="0"/>
            <a:ext cx="9873685" cy="6679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01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503123" y="876822"/>
            <a:ext cx="8530225" cy="30777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Exemple</a:t>
            </a:r>
            <a:r>
              <a:rPr lang="fr-FR" dirty="0" smtClean="0"/>
              <a:t>:  2</a:t>
            </a:r>
            <a:r>
              <a:rPr lang="fr-FR" baseline="30000" dirty="0" smtClean="0"/>
              <a:t>nde</a:t>
            </a:r>
            <a:r>
              <a:rPr lang="fr-FR" dirty="0" smtClean="0"/>
              <a:t> Classe de BCP Animation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           16 élèves 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Evaluation :     situation d’évaluation relative à la fonction 3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      Compétences mobilisées lors de l’évaluation</a:t>
            </a:r>
          </a:p>
          <a:p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srgbClr val="FF0000"/>
                </a:solidFill>
              </a:rPr>
              <a:t>                        C3. 1.1 , C3.1.2; C3.1.3</a:t>
            </a:r>
          </a:p>
          <a:p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srgbClr val="FF0000"/>
                </a:solidFill>
              </a:rPr>
              <a:t>                        C3.2.1,  C3.2.2, C3.2.3</a:t>
            </a:r>
          </a:p>
          <a:p>
            <a:endParaRPr lang="fr-FR" dirty="0"/>
          </a:p>
          <a:p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7607" y="4039768"/>
            <a:ext cx="4981575" cy="246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20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50" y="700087"/>
            <a:ext cx="11772900" cy="545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77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817" y="0"/>
            <a:ext cx="96700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30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6066" y="0"/>
            <a:ext cx="8567802" cy="706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29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2499" y="54665"/>
            <a:ext cx="9876968" cy="6803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16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9943" y="309368"/>
            <a:ext cx="7410450" cy="2646774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5082" y="3131507"/>
            <a:ext cx="7391400" cy="3623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14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104</Words>
  <Application>Microsoft Office PowerPoint</Application>
  <PresentationFormat>Grand écran</PresentationFormat>
  <Paragraphs>13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lolomurat@gmail.com</dc:creator>
  <cp:lastModifiedBy>Audrey Attuyer</cp:lastModifiedBy>
  <cp:revision>10</cp:revision>
  <dcterms:created xsi:type="dcterms:W3CDTF">2020-05-05T20:21:48Z</dcterms:created>
  <dcterms:modified xsi:type="dcterms:W3CDTF">2020-05-12T07:00:54Z</dcterms:modified>
</cp:coreProperties>
</file>