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5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8100F-F0FC-4A05-82DD-ADA80E125751}" type="datetimeFigureOut">
              <a:rPr lang="fr-FR" smtClean="0"/>
              <a:t>11/05/2020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2C08-B9A8-4B71-8220-DEF831F8B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346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8100F-F0FC-4A05-82DD-ADA80E125751}" type="datetimeFigureOut">
              <a:rPr lang="fr-FR" smtClean="0"/>
              <a:t>11/05/2020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2C08-B9A8-4B71-8220-DEF831F8B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198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8100F-F0FC-4A05-82DD-ADA80E125751}" type="datetimeFigureOut">
              <a:rPr lang="fr-FR" smtClean="0"/>
              <a:t>11/05/2020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2C08-B9A8-4B71-8220-DEF831F8B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264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8100F-F0FC-4A05-82DD-ADA80E125751}" type="datetimeFigureOut">
              <a:rPr lang="fr-FR" smtClean="0"/>
              <a:t>11/05/2020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2C08-B9A8-4B71-8220-DEF831F8B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6398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8100F-F0FC-4A05-82DD-ADA80E125751}" type="datetimeFigureOut">
              <a:rPr lang="fr-FR" smtClean="0"/>
              <a:t>11/05/2020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2C08-B9A8-4B71-8220-DEF831F8B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9399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8100F-F0FC-4A05-82DD-ADA80E125751}" type="datetimeFigureOut">
              <a:rPr lang="fr-FR" smtClean="0"/>
              <a:t>11/05/2020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2C08-B9A8-4B71-8220-DEF831F8B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4679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8100F-F0FC-4A05-82DD-ADA80E125751}" type="datetimeFigureOut">
              <a:rPr lang="fr-FR" smtClean="0"/>
              <a:t>11/05/2020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2C08-B9A8-4B71-8220-DEF831F8B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137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8100F-F0FC-4A05-82DD-ADA80E125751}" type="datetimeFigureOut">
              <a:rPr lang="fr-FR" smtClean="0"/>
              <a:t>11/05/2020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2C08-B9A8-4B71-8220-DEF831F8B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6569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8100F-F0FC-4A05-82DD-ADA80E125751}" type="datetimeFigureOut">
              <a:rPr lang="fr-FR" smtClean="0"/>
              <a:t>11/05/2020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2C08-B9A8-4B71-8220-DEF831F8B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6038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8100F-F0FC-4A05-82DD-ADA80E125751}" type="datetimeFigureOut">
              <a:rPr lang="fr-FR" smtClean="0"/>
              <a:t>11/05/2020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2C08-B9A8-4B71-8220-DEF831F8B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3998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8100F-F0FC-4A05-82DD-ADA80E125751}" type="datetimeFigureOut">
              <a:rPr lang="fr-FR" smtClean="0"/>
              <a:t>11/05/2020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2C08-B9A8-4B71-8220-DEF831F8B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0697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8100F-F0FC-4A05-82DD-ADA80E125751}" type="datetimeFigureOut">
              <a:rPr lang="fr-FR" smtClean="0"/>
              <a:t>11/05/2020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32C08-B9A8-4B71-8220-DEF831F8B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9395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91" y="97570"/>
            <a:ext cx="11986953" cy="667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377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37" y="142875"/>
            <a:ext cx="11744325" cy="657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298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7" y="90487"/>
            <a:ext cx="11706225" cy="667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687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90" y="120470"/>
            <a:ext cx="11920452" cy="6580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769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" y="59043"/>
            <a:ext cx="12028516" cy="672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905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27" y="100012"/>
            <a:ext cx="11899323" cy="665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748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Grand écran</PresentationFormat>
  <Paragraphs>0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lolomurat@gmail.com</dc:creator>
  <cp:lastModifiedBy>Audrey Attuyer</cp:lastModifiedBy>
  <cp:revision>1</cp:revision>
  <dcterms:created xsi:type="dcterms:W3CDTF">2020-04-10T07:23:36Z</dcterms:created>
  <dcterms:modified xsi:type="dcterms:W3CDTF">2020-05-11T14:58:55Z</dcterms:modified>
</cp:coreProperties>
</file>