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35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31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04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30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8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90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42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97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87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18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7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C55A6-1D3B-4D1E-9CFC-3DAFF4A9079F}" type="datetimeFigureOut">
              <a:rPr lang="fr-FR" smtClean="0"/>
              <a:pPr/>
              <a:t>12/05/2020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AD36B-C966-47CC-ACFA-76D4BBB0830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98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0827" y="0"/>
            <a:ext cx="10639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9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5825" y="65313"/>
            <a:ext cx="10420350" cy="679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6775" y="102637"/>
            <a:ext cx="10458450" cy="667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Grand écran</PresentationFormat>
  <Paragraphs>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lolomurat@gmail.com</dc:creator>
  <cp:lastModifiedBy>Audrey Attuyer</cp:lastModifiedBy>
  <cp:revision>3</cp:revision>
  <dcterms:created xsi:type="dcterms:W3CDTF">2020-04-28T17:31:20Z</dcterms:created>
  <dcterms:modified xsi:type="dcterms:W3CDTF">2020-05-12T07:33:58Z</dcterms:modified>
</cp:coreProperties>
</file>